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F11C-168E-C247-9646-84AEFA686EE9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88D1-BC7C-9A41-8140-48B76F9DF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9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F11C-168E-C247-9646-84AEFA686EE9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88D1-BC7C-9A41-8140-48B76F9DF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6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F11C-168E-C247-9646-84AEFA686EE9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88D1-BC7C-9A41-8140-48B76F9DF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9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F11C-168E-C247-9646-84AEFA686EE9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88D1-BC7C-9A41-8140-48B76F9DF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2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F11C-168E-C247-9646-84AEFA686EE9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88D1-BC7C-9A41-8140-48B76F9DF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8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F11C-168E-C247-9646-84AEFA686EE9}" type="datetimeFigureOut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88D1-BC7C-9A41-8140-48B76F9DF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8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F11C-168E-C247-9646-84AEFA686EE9}" type="datetimeFigureOut">
              <a:rPr lang="en-US" smtClean="0"/>
              <a:t>2/23/16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88D1-BC7C-9A41-8140-48B76F9DF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1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F11C-168E-C247-9646-84AEFA686EE9}" type="datetimeFigureOut">
              <a:rPr lang="en-US" smtClean="0"/>
              <a:t>2/23/16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88D1-BC7C-9A41-8140-48B76F9DF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F11C-168E-C247-9646-84AEFA686EE9}" type="datetimeFigureOut">
              <a:rPr lang="en-US" smtClean="0"/>
              <a:t>2/23/16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88D1-BC7C-9A41-8140-48B76F9DF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3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F11C-168E-C247-9646-84AEFA686EE9}" type="datetimeFigureOut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88D1-BC7C-9A41-8140-48B76F9DF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5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F11C-168E-C247-9646-84AEFA686EE9}" type="datetimeFigureOut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88D1-BC7C-9A41-8140-48B76F9DF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7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6F11C-168E-C247-9646-84AEFA686EE9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088D1-BC7C-9A41-8140-48B76F9DF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335845"/>
            <a:ext cx="4572000" cy="6186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b="1" cap="small" dirty="0"/>
              <a:t>Power Ethiopia</a:t>
            </a:r>
            <a:endParaRPr lang="en-US" b="1" dirty="0"/>
          </a:p>
          <a:p>
            <a:r>
              <a:rPr lang="en-IE" b="1" cap="small" dirty="0"/>
              <a:t>Business plan</a:t>
            </a:r>
            <a:endParaRPr lang="en-US" b="1" dirty="0"/>
          </a:p>
          <a:p>
            <a:r>
              <a:rPr lang="en-IE" dirty="0"/>
              <a:t> </a:t>
            </a:r>
            <a:endParaRPr lang="en-US" dirty="0"/>
          </a:p>
          <a:p>
            <a:r>
              <a:rPr lang="en-IE" dirty="0"/>
              <a:t> </a:t>
            </a:r>
            <a:endParaRPr lang="en-US" dirty="0"/>
          </a:p>
          <a:p>
            <a:r>
              <a:rPr lang="en-IE" i="1" dirty="0"/>
              <a:t>Prepared by:</a:t>
            </a:r>
            <a:endParaRPr lang="en-US" dirty="0"/>
          </a:p>
          <a:p>
            <a:r>
              <a:rPr lang="en-IE" i="1" dirty="0"/>
              <a:t> </a:t>
            </a:r>
            <a:endParaRPr lang="en-US" dirty="0"/>
          </a:p>
          <a:p>
            <a:r>
              <a:rPr lang="en-IE" i="1" dirty="0"/>
              <a:t>Dr. Greg Beaucage</a:t>
            </a:r>
            <a:endParaRPr lang="en-US" dirty="0"/>
          </a:p>
          <a:p>
            <a:r>
              <a:rPr lang="en-IE" i="1" dirty="0"/>
              <a:t>Professor of Chemical </a:t>
            </a:r>
            <a:endParaRPr lang="en-US" dirty="0"/>
          </a:p>
          <a:p>
            <a:r>
              <a:rPr lang="en-IE" i="1" dirty="0"/>
              <a:t>and Materials Engineering</a:t>
            </a:r>
            <a:endParaRPr lang="en-US" dirty="0"/>
          </a:p>
          <a:p>
            <a:r>
              <a:rPr lang="en-IE" i="1" dirty="0"/>
              <a:t>University of Cincinnati</a:t>
            </a:r>
            <a:endParaRPr lang="en-US" dirty="0"/>
          </a:p>
          <a:p>
            <a:r>
              <a:rPr lang="en-IE" i="1" dirty="0"/>
              <a:t>Cincinnati, Ohio 45221, USA</a:t>
            </a:r>
            <a:endParaRPr lang="en-US" dirty="0"/>
          </a:p>
          <a:p>
            <a:r>
              <a:rPr lang="en-IE" i="1" dirty="0"/>
              <a:t> </a:t>
            </a:r>
            <a:endParaRPr lang="en-US" dirty="0"/>
          </a:p>
          <a:p>
            <a:r>
              <a:rPr lang="en-IE" i="1" dirty="0"/>
              <a:t>Mr. Berhanu Mengistu</a:t>
            </a:r>
            <a:endParaRPr lang="en-US" dirty="0"/>
          </a:p>
          <a:p>
            <a:r>
              <a:rPr lang="en-IE" i="1" dirty="0"/>
              <a:t>Lecturer of Physics</a:t>
            </a:r>
            <a:endParaRPr lang="en-US" dirty="0"/>
          </a:p>
          <a:p>
            <a:r>
              <a:rPr lang="en-IE" i="1" dirty="0"/>
              <a:t>Haramaya University</a:t>
            </a:r>
            <a:endParaRPr lang="en-US" dirty="0"/>
          </a:p>
          <a:p>
            <a:r>
              <a:rPr lang="en-IE" i="1" dirty="0"/>
              <a:t>Department of Physics</a:t>
            </a:r>
            <a:endParaRPr lang="en-US" dirty="0"/>
          </a:p>
          <a:p>
            <a:r>
              <a:rPr lang="en-IE" i="1" dirty="0"/>
              <a:t>Haramaya, Ethiopia</a:t>
            </a:r>
            <a:endParaRPr lang="en-US" dirty="0"/>
          </a:p>
          <a:p>
            <a:r>
              <a:rPr lang="en-IE" i="1" dirty="0"/>
              <a:t> </a:t>
            </a:r>
            <a:endParaRPr lang="en-US" dirty="0"/>
          </a:p>
          <a:p>
            <a:r>
              <a:rPr lang="en-IE" i="1" dirty="0"/>
              <a:t>Dr. </a:t>
            </a:r>
            <a:r>
              <a:rPr lang="en-US" i="1" dirty="0" err="1"/>
              <a:t>Fekadu</a:t>
            </a:r>
            <a:r>
              <a:rPr lang="en-US" i="1" dirty="0"/>
              <a:t> </a:t>
            </a:r>
            <a:r>
              <a:rPr lang="en-US" i="1" dirty="0" err="1"/>
              <a:t>Lemessa</a:t>
            </a:r>
            <a:endParaRPr lang="en-US" dirty="0"/>
          </a:p>
          <a:p>
            <a:r>
              <a:rPr lang="en-US" i="1" dirty="0"/>
              <a:t>Academic Vice President</a:t>
            </a:r>
            <a:endParaRPr lang="en-US" dirty="0"/>
          </a:p>
          <a:p>
            <a:r>
              <a:rPr lang="en-US" i="1" dirty="0"/>
              <a:t>Dire Dawa University</a:t>
            </a:r>
            <a:endParaRPr lang="en-US" dirty="0"/>
          </a:p>
          <a:p>
            <a:r>
              <a:rPr lang="en-US" i="1" dirty="0"/>
              <a:t>Dire Dawa, Ethiopia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34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699" y="172325"/>
            <a:ext cx="4803055" cy="947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698" y="1119672"/>
            <a:ext cx="4293483" cy="557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58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" y="0"/>
            <a:ext cx="4517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0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44700"/>
            <a:ext cx="73025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03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0"/>
            <a:ext cx="6924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11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952500"/>
            <a:ext cx="660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82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1498600"/>
            <a:ext cx="70358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0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2444" y="1157112"/>
            <a:ext cx="448071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Ethiopia</a:t>
            </a:r>
          </a:p>
          <a:p>
            <a:endParaRPr lang="en-US" dirty="0"/>
          </a:p>
          <a:p>
            <a:r>
              <a:rPr lang="en-US" dirty="0" smtClean="0"/>
              <a:t>-</a:t>
            </a:r>
            <a:r>
              <a:rPr lang="en-US" dirty="0" err="1" smtClean="0"/>
              <a:t>Photovoltaics</a:t>
            </a:r>
            <a:r>
              <a:rPr lang="en-US" dirty="0" smtClean="0"/>
              <a:t> are missing in Ethiopia</a:t>
            </a:r>
          </a:p>
          <a:p>
            <a:r>
              <a:rPr lang="en-US" dirty="0"/>
              <a:t>	</a:t>
            </a:r>
            <a:r>
              <a:rPr lang="en-US" dirty="0" smtClean="0"/>
              <a:t>high import tariffs</a:t>
            </a:r>
          </a:p>
          <a:p>
            <a:r>
              <a:rPr lang="en-US" dirty="0"/>
              <a:t>	</a:t>
            </a:r>
            <a:r>
              <a:rPr lang="en-US" dirty="0" smtClean="0"/>
              <a:t>no financing</a:t>
            </a:r>
          </a:p>
          <a:p>
            <a:r>
              <a:rPr lang="en-US" dirty="0"/>
              <a:t>	</a:t>
            </a:r>
            <a:r>
              <a:rPr lang="en-US" dirty="0" smtClean="0"/>
              <a:t>architectural adaption</a:t>
            </a:r>
          </a:p>
          <a:p>
            <a:r>
              <a:rPr lang="en-US" dirty="0"/>
              <a:t>	</a:t>
            </a:r>
            <a:r>
              <a:rPr lang="en-US" dirty="0" smtClean="0"/>
              <a:t>no technical support</a:t>
            </a:r>
          </a:p>
          <a:p>
            <a:r>
              <a:rPr lang="en-US" dirty="0"/>
              <a:t>	</a:t>
            </a:r>
            <a:r>
              <a:rPr lang="en-US" dirty="0" smtClean="0"/>
              <a:t>aversion to new technology</a:t>
            </a:r>
          </a:p>
          <a:p>
            <a:r>
              <a:rPr lang="en-US" dirty="0"/>
              <a:t>	</a:t>
            </a:r>
            <a:r>
              <a:rPr lang="en-US" dirty="0" smtClean="0"/>
              <a:t>no sales team</a:t>
            </a:r>
          </a:p>
          <a:p>
            <a:r>
              <a:rPr lang="en-US" dirty="0" smtClean="0"/>
              <a:t>-Solve these issues using University Resources</a:t>
            </a:r>
          </a:p>
          <a:p>
            <a:r>
              <a:rPr lang="en-US" dirty="0"/>
              <a:t>	</a:t>
            </a:r>
            <a:r>
              <a:rPr lang="en-US" dirty="0" smtClean="0"/>
              <a:t>manufacture PV panels</a:t>
            </a:r>
          </a:p>
          <a:p>
            <a:r>
              <a:rPr lang="en-US" dirty="0"/>
              <a:t>	</a:t>
            </a:r>
            <a:r>
              <a:rPr lang="en-US" dirty="0" smtClean="0"/>
              <a:t>train technologists/business people</a:t>
            </a:r>
          </a:p>
          <a:p>
            <a:r>
              <a:rPr lang="en-US" dirty="0"/>
              <a:t>	</a:t>
            </a:r>
            <a:r>
              <a:rPr lang="en-US" dirty="0" smtClean="0"/>
              <a:t>profit for faculty and students</a:t>
            </a:r>
          </a:p>
          <a:p>
            <a:r>
              <a:rPr lang="en-US" dirty="0" smtClean="0"/>
              <a:t>-HU/DDU area is unique for this opportunity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7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685800"/>
            <a:ext cx="7543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7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993900"/>
            <a:ext cx="71374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9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0"/>
            <a:ext cx="7972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0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0"/>
            <a:ext cx="4770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10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850900"/>
            <a:ext cx="62992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0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46" y="806700"/>
            <a:ext cx="7474873" cy="47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6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508000"/>
            <a:ext cx="65278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29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</Words>
  <Application>Microsoft Macintosh PowerPoint</Application>
  <PresentationFormat>On-screen Show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DR4XB-2QBXH-MDT76-B4JMQ-YQ34D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</dc:creator>
  <cp:lastModifiedBy>Gregory</cp:lastModifiedBy>
  <cp:revision>5</cp:revision>
  <dcterms:created xsi:type="dcterms:W3CDTF">2015-11-16T13:38:24Z</dcterms:created>
  <dcterms:modified xsi:type="dcterms:W3CDTF">2016-02-24T01:31:45Z</dcterms:modified>
</cp:coreProperties>
</file>